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900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3BBDABF-9A90-4673-BC2C-41DF0C556ACF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B5627DF-2A4A-46BA-9103-90A1E7614B4B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320375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DABF-9A90-4673-BC2C-41DF0C556ACF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27DF-2A4A-46BA-9103-90A1E7614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3083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DABF-9A90-4673-BC2C-41DF0C556ACF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27DF-2A4A-46BA-9103-90A1E7614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632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DABF-9A90-4673-BC2C-41DF0C556ACF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27DF-2A4A-46BA-9103-90A1E7614B4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316681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DABF-9A90-4673-BC2C-41DF0C556ACF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27DF-2A4A-46BA-9103-90A1E7614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9061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DABF-9A90-4673-BC2C-41DF0C556ACF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27DF-2A4A-46BA-9103-90A1E7614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272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DABF-9A90-4673-BC2C-41DF0C556ACF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27DF-2A4A-46BA-9103-90A1E7614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1880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DABF-9A90-4673-BC2C-41DF0C556ACF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27DF-2A4A-46BA-9103-90A1E7614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360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DABF-9A90-4673-BC2C-41DF0C556ACF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27DF-2A4A-46BA-9103-90A1E7614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9594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DABF-9A90-4673-BC2C-41DF0C556ACF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27DF-2A4A-46BA-9103-90A1E7614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084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DABF-9A90-4673-BC2C-41DF0C556ACF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27DF-2A4A-46BA-9103-90A1E7614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0250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DABF-9A90-4673-BC2C-41DF0C556ACF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27DF-2A4A-46BA-9103-90A1E7614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7265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DABF-9A90-4673-BC2C-41DF0C556ACF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27DF-2A4A-46BA-9103-90A1E7614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3646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DABF-9A90-4673-BC2C-41DF0C556ACF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27DF-2A4A-46BA-9103-90A1E7614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700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DABF-9A90-4673-BC2C-41DF0C556ACF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27DF-2A4A-46BA-9103-90A1E7614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831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DABF-9A90-4673-BC2C-41DF0C556ACF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27DF-2A4A-46BA-9103-90A1E7614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1254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DABF-9A90-4673-BC2C-41DF0C556ACF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27DF-2A4A-46BA-9103-90A1E7614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871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3BBDABF-9A90-4673-BC2C-41DF0C556ACF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B5627DF-2A4A-46BA-9103-90A1E7614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9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Евангелие – основа примирения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Филиппийцам 3:20-4:5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3577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211348"/>
            <a:ext cx="10396882" cy="1151965"/>
          </a:xfrm>
        </p:spPr>
        <p:txBody>
          <a:bodyPr/>
          <a:lstStyle/>
          <a:p>
            <a:r>
              <a:rPr lang="ru-RU" dirty="0" smtClean="0"/>
              <a:t>Филиппийцам 3:20-4:5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625" y="931659"/>
            <a:ext cx="10689225" cy="47359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cap="none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Наше же жительство – на небесах, откуда мы ожидаем и Спасителя, Господа нашего Иисуса Христа, Который уничиженное тело наше преобразит так, что оно будет сообразно славному телу Его, силою, которою Он действует и покоряет Себе всё. Итак, братия мои возлюбленные и вожделенные, радость и венец мой, стойте так в Господе, возлюбленные. Умоляю </a:t>
            </a:r>
            <a:r>
              <a:rPr lang="ru-RU" sz="2400" cap="none" dirty="0" err="1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Еводию</a:t>
            </a:r>
            <a:r>
              <a:rPr lang="ru-RU" sz="2400" cap="none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, умоляю </a:t>
            </a:r>
            <a:r>
              <a:rPr lang="ru-RU" sz="2400" cap="none" dirty="0" err="1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Синтихию</a:t>
            </a:r>
            <a:r>
              <a:rPr lang="ru-RU" sz="2400" cap="none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мыслить то же о Господе. Ей, прошу и тебя, искренний сотрудник, помогай им, подвизавшимся в </a:t>
            </a:r>
            <a:r>
              <a:rPr lang="ru-RU" sz="2400" cap="none" dirty="0" err="1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благовествовании</a:t>
            </a:r>
            <a:r>
              <a:rPr lang="ru-RU" sz="2400" cap="none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вместе со мною и с Климентом и с прочими сотрудниками моими, которых имена – в книге жизни. Радуйтесь всегда в Господе; и еще говорю: радуйтесь.  Кротость ваша да будет известна всем человекам. Господь </a:t>
            </a:r>
            <a:r>
              <a:rPr lang="ru-RU" sz="2400" cap="none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близко.</a:t>
            </a:r>
            <a:endParaRPr lang="en-US" sz="2400" cap="none" dirty="0">
              <a:ln w="0">
                <a:solidFill>
                  <a:schemeClr val="tx1"/>
                </a:solidFill>
              </a:ln>
              <a:solidFill>
                <a:srgbClr val="FF0000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6365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Ссоры между верующими в церкви: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Случаются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Имеют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последствия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Разрушительны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ссоры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7222" y="1783728"/>
            <a:ext cx="4339087" cy="3678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767795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Подход Павла в решении ссоры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не принимает чью-либо </a:t>
            </a:r>
            <a:r>
              <a:rPr lang="ru-RU" sz="2400" dirty="0" smtClean="0"/>
              <a:t>сторону</a:t>
            </a:r>
          </a:p>
          <a:p>
            <a:r>
              <a:rPr lang="ru-RU" sz="2400" dirty="0"/>
              <a:t>призывает на помощь сотрудника</a:t>
            </a:r>
            <a:endParaRPr lang="en-US" sz="2400" dirty="0"/>
          </a:p>
        </p:txBody>
      </p:sp>
      <p:pic>
        <p:nvPicPr>
          <p:cNvPr id="2050" name="Picture 2" descr="Image result for посред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439" y="1837765"/>
            <a:ext cx="4572000" cy="3429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7833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Евангелие – решение конфликта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Павел напоминает: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Кто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они во Христе.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3:20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Что они получили. 4:3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Куда они направляются. 4:3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Радоваться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 Господе. 4:4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Являть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кротость Христа. 4:5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Image result for це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219" y="1527799"/>
            <a:ext cx="4175185" cy="4091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60561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0</TotalTime>
  <Words>194</Words>
  <Application>Microsoft Office PowerPoint</Application>
  <PresentationFormat>Произвольный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Main Event</vt:lpstr>
      <vt:lpstr>Евангелие – основа примирения</vt:lpstr>
      <vt:lpstr>Филиппийцам 3:20-4:5</vt:lpstr>
      <vt:lpstr>Ссоры между верующими в церкви:</vt:lpstr>
      <vt:lpstr>Подход Павла в решении ссоры</vt:lpstr>
      <vt:lpstr>Евангелие – решение конфликта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2017-03-01T10:49:39Z</dcterms:created>
  <dcterms:modified xsi:type="dcterms:W3CDTF">2017-03-01T10:49:55Z</dcterms:modified>
</cp:coreProperties>
</file>